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2"/>
  </p:sldMasterIdLst>
  <p:handoutMasterIdLst>
    <p:handoutMasterId r:id="rId13"/>
  </p:handoutMasterIdLst>
  <p:sldIdLst>
    <p:sldId id="269" r:id="rId3"/>
    <p:sldId id="268" r:id="rId4"/>
    <p:sldId id="270" r:id="rId5"/>
    <p:sldId id="266" r:id="rId6"/>
    <p:sldId id="273" r:id="rId7"/>
    <p:sldId id="272" r:id="rId8"/>
    <p:sldId id="271" r:id="rId9"/>
    <p:sldId id="267" r:id="rId10"/>
    <p:sldId id="275" r:id="rId11"/>
    <p:sldId id="274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CF09"/>
    <a:srgbClr val="5E1D10"/>
    <a:srgbClr val="4D4D4D"/>
    <a:srgbClr val="B0AC00"/>
    <a:srgbClr val="D5E1E7"/>
    <a:srgbClr val="FFCC66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2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A69B421-5CAE-48D9-8F01-977D48241AC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00200"/>
            <a:ext cx="7772400" cy="990600"/>
          </a:xfrm>
        </p:spPr>
        <p:txBody>
          <a:bodyPr/>
          <a:lstStyle>
            <a:lvl1pPr algn="ctr"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2514600"/>
            <a:ext cx="7772400" cy="6858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76900" y="838200"/>
            <a:ext cx="16383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838200"/>
            <a:ext cx="47625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752600"/>
            <a:ext cx="32004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14800" y="1752600"/>
            <a:ext cx="32004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762000" y="1752600"/>
            <a:ext cx="6553200" cy="4343400"/>
          </a:xfrm>
        </p:spPr>
        <p:txBody>
          <a:bodyPr/>
          <a:lstStyle>
            <a:lvl1pPr>
              <a:buFontTx/>
              <a:buNone/>
              <a:defRPr>
                <a:solidFill>
                  <a:schemeClr val="tx1"/>
                </a:solidFill>
                <a:latin typeface="+mn-lt"/>
              </a:defRPr>
            </a:lvl1pPr>
            <a:lvl2pPr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2pPr>
            <a:lvl3pPr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3pPr>
            <a:lvl4pPr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4pPr>
            <a:lvl5pPr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838200"/>
            <a:ext cx="6553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Your Topic Goes Here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752600"/>
            <a:ext cx="65532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Your Subtopics Go Here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1">
              <a:lumMod val="60000"/>
              <a:lumOff val="40000"/>
            </a:schemeClr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D5E1E7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D5E1E7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D5E1E7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D5E1E7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D5E1E7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D5E1E7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D5E1E7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D5E1E7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838200"/>
            <a:ext cx="7772400" cy="990600"/>
          </a:xfrm>
        </p:spPr>
        <p:txBody>
          <a:bodyPr/>
          <a:lstStyle/>
          <a:p>
            <a:r>
              <a:rPr lang="en-US" dirty="0" smtClean="0"/>
              <a:t>Discover the DEN</a:t>
            </a:r>
            <a:endParaRPr lang="en-US" dirty="0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85800" y="1752600"/>
            <a:ext cx="7772400" cy="685800"/>
          </a:xfrm>
        </p:spPr>
        <p:txBody>
          <a:bodyPr/>
          <a:lstStyle/>
          <a:p>
            <a:r>
              <a:rPr lang="en-US" dirty="0" smtClean="0"/>
              <a:t>So much more than just videos….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4280" y="1066800"/>
            <a:ext cx="51816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038600" y="312420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sz="3200" dirty="0" smtClean="0">
                <a:solidFill>
                  <a:schemeClr val="bg1"/>
                </a:solidFill>
              </a:rPr>
              <a:t>http://blog.discoveryeducation.com/fall-virtcon-2010/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838200"/>
            <a:ext cx="7315200" cy="838200"/>
          </a:xfrm>
        </p:spPr>
        <p:txBody>
          <a:bodyPr/>
          <a:lstStyle/>
          <a:p>
            <a:r>
              <a:rPr lang="en-US" dirty="0" smtClean="0"/>
              <a:t>Discovery Education Streaming</a:t>
            </a:r>
            <a:endParaRPr lang="en-US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Great Videos</a:t>
            </a:r>
          </a:p>
          <a:p>
            <a:r>
              <a:rPr lang="en-US" dirty="0" smtClean="0"/>
              <a:t>Images</a:t>
            </a:r>
          </a:p>
          <a:p>
            <a:r>
              <a:rPr lang="en-US" dirty="0" smtClean="0"/>
              <a:t>Clip Art</a:t>
            </a:r>
          </a:p>
          <a:p>
            <a:r>
              <a:rPr lang="en-US" dirty="0" smtClean="0"/>
              <a:t>Songs</a:t>
            </a:r>
          </a:p>
          <a:p>
            <a:r>
              <a:rPr lang="en-US" dirty="0" smtClean="0"/>
              <a:t>Games</a:t>
            </a:r>
          </a:p>
          <a:p>
            <a:endParaRPr lang="en-US" dirty="0"/>
          </a:p>
        </p:txBody>
      </p:sp>
      <p:pic>
        <p:nvPicPr>
          <p:cNvPr id="4" name="Picture 3" descr="100_23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0" y="1577340"/>
            <a:ext cx="3581400" cy="2686050"/>
          </a:xfrm>
          <a:prstGeom prst="rect">
            <a:avLst/>
          </a:prstGeom>
        </p:spPr>
      </p:pic>
      <p:pic>
        <p:nvPicPr>
          <p:cNvPr id="5" name="Picture 4" descr="100_239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3886200"/>
            <a:ext cx="3459480" cy="2594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3657600"/>
            <a:ext cx="6553200" cy="2438400"/>
          </a:xfrm>
        </p:spPr>
        <p:txBody>
          <a:bodyPr/>
          <a:lstStyle/>
          <a:p>
            <a:r>
              <a:rPr lang="en-US" dirty="0" smtClean="0"/>
              <a:t>Starting Point</a:t>
            </a:r>
          </a:p>
          <a:p>
            <a:r>
              <a:rPr lang="en-US" dirty="0" smtClean="0"/>
              <a:t>Customizable</a:t>
            </a:r>
          </a:p>
          <a:p>
            <a:r>
              <a:rPr lang="en-US" dirty="0" smtClean="0"/>
              <a:t>Calendar</a:t>
            </a:r>
          </a:p>
          <a:p>
            <a:r>
              <a:rPr lang="en-US" dirty="0" smtClean="0"/>
              <a:t>Tutorials</a:t>
            </a:r>
          </a:p>
          <a:p>
            <a:r>
              <a:rPr lang="en-US" dirty="0" smtClean="0"/>
              <a:t>Classroom Resources</a:t>
            </a:r>
          </a:p>
          <a:p>
            <a:r>
              <a:rPr lang="en-US" dirty="0" smtClean="0"/>
              <a:t>Leadership Council Blogs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457200"/>
            <a:ext cx="5526519" cy="3054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33400"/>
            <a:ext cx="6553200" cy="8382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Teacher Center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295400"/>
            <a:ext cx="6553200" cy="25908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Curriculum Resources</a:t>
            </a:r>
          </a:p>
          <a:p>
            <a:pPr>
              <a:buFont typeface="Arial" pitchFamily="34" charset="0"/>
              <a:buChar char="•"/>
            </a:pPr>
            <a:r>
              <a:rPr lang="en-US" dirty="0" err="1" smtClean="0"/>
              <a:t>ReadyZone</a:t>
            </a:r>
            <a:r>
              <a:rPr lang="en-US" dirty="0" smtClean="0"/>
              <a:t>:  Continuity of Learning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STEM Connect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Calendar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Lesson Plan Library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Thematic Focus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Discovery Education Atlas ***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533400" y="4114800"/>
            <a:ext cx="6553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Professional Development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33400" y="4953000"/>
            <a:ext cx="65532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Video Tutorials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000" kern="0" dirty="0" smtClean="0">
                <a:latin typeface="+mn-lt"/>
              </a:rPr>
              <a:t>Digital Media Integration Ideas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Upcoming Webinars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C:\Documents and Settings\thowe\Local Settings\Temporary Internet Files\Content.IE5\KAT56XRE\MC900432664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1447800"/>
            <a:ext cx="2019300" cy="2019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33400"/>
            <a:ext cx="6553200" cy="8382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My Content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295400"/>
            <a:ext cx="6553200" cy="259080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A place for your stuff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Share by School or District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Create Folders according to need</a:t>
            </a:r>
          </a:p>
          <a:p>
            <a:pPr>
              <a:buFont typeface="Arial" pitchFamily="34" charset="0"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762000" y="3505200"/>
            <a:ext cx="6553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My</a:t>
            </a:r>
            <a:r>
              <a:rPr kumimoji="0" lang="en-US" sz="3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Builder Tools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85800" y="4572000"/>
            <a:ext cx="65532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Assignment Builder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000" kern="0" dirty="0" smtClean="0">
                <a:latin typeface="+mn-lt"/>
              </a:rPr>
              <a:t>Writing Prompt Builder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Quiz Builder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 descr="C:\Documents and Settings\thowe\Local Settings\Temporary Internet Files\Content.IE5\QEXK4522\MC900295552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1066800"/>
            <a:ext cx="1955549" cy="16160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81000"/>
            <a:ext cx="6553200" cy="838200"/>
          </a:xfrm>
        </p:spPr>
        <p:txBody>
          <a:bodyPr/>
          <a:lstStyle/>
          <a:p>
            <a:r>
              <a:rPr lang="en-US" dirty="0" smtClean="0"/>
              <a:t>My Classrooms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6553200" cy="434340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Create a Class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Create Multiple Classrooms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Create your own student log-ins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Assign projects by Class or Student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Create projects using My Builder Tools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Assign projects by Code or URL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For quick assignments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No need to create a class</a:t>
            </a:r>
            <a:endParaRPr lang="en-US" dirty="0"/>
          </a:p>
        </p:txBody>
      </p:sp>
      <p:pic>
        <p:nvPicPr>
          <p:cNvPr id="4" name="Picture 3" descr="100_23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304800"/>
            <a:ext cx="3078480" cy="2308860"/>
          </a:xfrm>
          <a:prstGeom prst="rect">
            <a:avLst/>
          </a:prstGeom>
        </p:spPr>
      </p:pic>
      <p:pic>
        <p:nvPicPr>
          <p:cNvPr id="6" name="Picture 5" descr="100_24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7800" y="3810000"/>
            <a:ext cx="3718560" cy="27889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Pages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1676400"/>
            <a:ext cx="6131854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90600" y="4724400"/>
            <a:ext cx="411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Students complete assignments at school or at home!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Have Their Own My Contents File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Can Browse DE Streaming!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86200" y="3581400"/>
            <a:ext cx="4495800" cy="884237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THE DEN!!!!!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122" name="Picture 2" descr="C:\Documents and Settings\thowe\Local Settings\Temporary Internet Files\Content.IE5\L3KIN36A\MC900289966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838199"/>
            <a:ext cx="3429000" cy="2744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838200"/>
            <a:ext cx="6629400" cy="838200"/>
          </a:xfrm>
        </p:spPr>
        <p:txBody>
          <a:bodyPr/>
          <a:lstStyle/>
          <a:p>
            <a:r>
              <a:rPr lang="en-US" dirty="0" smtClean="0"/>
              <a:t>Discovery Educator Network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place for you to connect!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Educator Resources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Blogs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Forums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Event Gallery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Exclusive promotions</a:t>
            </a:r>
          </a:p>
          <a:p>
            <a:pPr>
              <a:buNone/>
            </a:pPr>
            <a:r>
              <a:rPr lang="en-US" dirty="0" smtClean="0"/>
              <a:t>AND THE BEST PART OF ALL…..</a:t>
            </a:r>
          </a:p>
          <a:p>
            <a:pPr>
              <a:buNone/>
            </a:pPr>
            <a:r>
              <a:rPr lang="en-US" sz="4000" dirty="0" smtClean="0"/>
              <a:t>FREE WEBINARS!!!!</a:t>
            </a:r>
          </a:p>
          <a:p>
            <a:r>
              <a:rPr lang="en-US" dirty="0" smtClean="0"/>
              <a:t>Variety of subjects</a:t>
            </a:r>
          </a:p>
          <a:p>
            <a:r>
              <a:rPr lang="en-US" dirty="0" smtClean="0"/>
              <a:t>Archives</a:t>
            </a:r>
          </a:p>
          <a:p>
            <a:pPr lvl="1"/>
            <a:r>
              <a:rPr lang="en-US" dirty="0" smtClean="0"/>
              <a:t>http://blog.discoveryeducation.com/fall-virtcon-2010/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F_GlobalRea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Design">
      <a:majorFont>
        <a:latin typeface="Arial Black"/>
        <a:ea typeface=""/>
        <a:cs typeface=""/>
      </a:majorFont>
      <a:minorFont>
        <a:latin typeface="Arial Unicode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DA2BF34B-0DFA-41DE-9A38-B419334A7D1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AF_GlobalRead</Template>
  <TotalTime>83</TotalTime>
  <Words>195</Words>
  <Application>Microsoft Office PowerPoint</Application>
  <PresentationFormat>On-screen Show (4:3)</PresentationFormat>
  <Paragraphs>62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AF_GlobalRead</vt:lpstr>
      <vt:lpstr>Discover the DEN</vt:lpstr>
      <vt:lpstr>Discovery Education Streaming</vt:lpstr>
      <vt:lpstr>My DE</vt:lpstr>
      <vt:lpstr>Teacher Center</vt:lpstr>
      <vt:lpstr>My Content</vt:lpstr>
      <vt:lpstr>My Classrooms</vt:lpstr>
      <vt:lpstr>Student Pages</vt:lpstr>
      <vt:lpstr>THE DEN!!!!!</vt:lpstr>
      <vt:lpstr>Discovery Educator Network</vt:lpstr>
      <vt:lpstr>Slide 10</vt:lpstr>
    </vt:vector>
  </TitlesOfParts>
  <Company>Sikeston R6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Global Read</dc:title>
  <dc:subject/>
  <dc:creator>thowe</dc:creator>
  <cp:keywords/>
  <dc:description/>
  <cp:lastModifiedBy>thowe</cp:lastModifiedBy>
  <cp:revision>9</cp:revision>
  <dcterms:created xsi:type="dcterms:W3CDTF">2010-11-05T19:37:28Z</dcterms:created>
  <dcterms:modified xsi:type="dcterms:W3CDTF">2010-11-06T01:57:10Z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TC010336792</vt:lpwstr>
  </property>
</Properties>
</file>